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8"/>
  </p:notesMasterIdLst>
  <p:sldIdLst>
    <p:sldId id="273" r:id="rId2"/>
    <p:sldId id="265" r:id="rId3"/>
    <p:sldId id="266" r:id="rId4"/>
    <p:sldId id="267" r:id="rId5"/>
    <p:sldId id="269" r:id="rId6"/>
    <p:sldId id="256" r:id="rId7"/>
    <p:sldId id="257" r:id="rId8"/>
    <p:sldId id="258" r:id="rId9"/>
    <p:sldId id="268" r:id="rId10"/>
    <p:sldId id="259" r:id="rId11"/>
    <p:sldId id="270" r:id="rId12"/>
    <p:sldId id="272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508D5-27B4-2E40-A6C3-E1877E40A8BD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1D247-B216-E64B-8D7A-74BEA8A16A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1D247-B216-E64B-8D7A-74BEA8A16AB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6C86C-F58D-4411-BA4F-45478DDFEFC1}" type="datetimeFigureOut">
              <a:rPr lang="en-US" smtClean="0"/>
              <a:pPr/>
              <a:t>7/17/11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2695A-498E-4C16-82DC-9E012B527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hewritersinkhorn.com/blog/wp-content/uploads/2011/01/popcorn1.gif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ng.com/images/search?q=popcorn+popping&amp;view=detail&amp;id=B2CC96823068755477B577FD7C3D55BC5B198CBD&amp;first=0&amp;FORM=IDFRI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Creativity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Confratute</a:t>
            </a:r>
            <a:r>
              <a:rPr lang="en-US" dirty="0" smtClean="0"/>
              <a:t> Strand</a:t>
            </a:r>
          </a:p>
          <a:p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57200"/>
            <a:ext cx="7772400" cy="5943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Creativity is a piñata,  bursting with sweet ideas at a moment’s notice  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11266" name="Picture 2" descr="http://t2.gstatic.com/images?q=tbn:ANd9GcSqI6cQxECRe2GnZsTr29YEeSID1gm-vr6X6MifddjPIAumV0f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1430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533400"/>
            <a:ext cx="7315200" cy="559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Starving for a smorgasbord of succulent flavors of tropical fruits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1200"/>
            <a:ext cx="82042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0" y="-228600"/>
            <a:ext cx="9448800" cy="7086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05000" y="3244334"/>
            <a:ext cx="5867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bringing you to  the path of illuminated nights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Creativity, like The Grim Reaper </a:t>
            </a:r>
            <a:br>
              <a:rPr lang="en-US" dirty="0" smtClean="0"/>
            </a:br>
            <a:r>
              <a:rPr lang="en-US" dirty="0" smtClean="0"/>
              <a:t>of inhibitions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Skeleton figure in flam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6670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Creativity preys on my cowering pomposity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Productively Stifled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0386" y="1600200"/>
            <a:ext cx="60032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2.fanpop.com/images/photos/3300000/Oh-The-Places-You-ll-Go-Poster-dr-seuss-3389461-721-5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b="6360"/>
          <a:stretch/>
        </p:blipFill>
        <p:spPr bwMode="auto">
          <a:xfrm>
            <a:off x="2426413" y="76200"/>
            <a:ext cx="4507787" cy="303847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33528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lin Sans FB" pitchFamily="34" charset="0"/>
              </a:rPr>
              <a:t>I am like a bicycle, how do we flow?</a:t>
            </a:r>
          </a:p>
          <a:p>
            <a:pPr algn="ctr"/>
            <a:r>
              <a:rPr lang="en-US" sz="2400" dirty="0" smtClean="0">
                <a:latin typeface="Berlin Sans FB" pitchFamily="34" charset="0"/>
              </a:rPr>
              <a:t>Just think about all the places that we can go!</a:t>
            </a:r>
          </a:p>
          <a:p>
            <a:pPr algn="ctr"/>
            <a:r>
              <a:rPr lang="en-US" sz="2400" dirty="0" smtClean="0">
                <a:latin typeface="Berlin Sans FB" pitchFamily="34" charset="0"/>
              </a:rPr>
              <a:t>Roll with it, move at your own pace</a:t>
            </a:r>
          </a:p>
          <a:p>
            <a:pPr algn="ctr"/>
            <a:r>
              <a:rPr lang="en-US" sz="2400" dirty="0" smtClean="0">
                <a:latin typeface="Berlin Sans FB" pitchFamily="34" charset="0"/>
              </a:rPr>
              <a:t>Because either way it’s not a race!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I have the power </a:t>
            </a:r>
            <a:r>
              <a:rPr lang="en-US" sz="2400" dirty="0" smtClean="0">
                <a:latin typeface="Berlin Sans FB" pitchFamily="34" charset="0"/>
              </a:rPr>
              <a:t>to </a:t>
            </a:r>
            <a:r>
              <a:rPr lang="en-US" sz="2400" dirty="0">
                <a:latin typeface="Berlin Sans FB" pitchFamily="34" charset="0"/>
              </a:rPr>
              <a:t>take you </a:t>
            </a:r>
            <a:r>
              <a:rPr lang="en-US" sz="2400" dirty="0" smtClean="0">
                <a:latin typeface="Berlin Sans FB" pitchFamily="34" charset="0"/>
              </a:rPr>
              <a:t>for a ride,</a:t>
            </a:r>
          </a:p>
          <a:p>
            <a:pPr algn="ctr"/>
            <a:r>
              <a:rPr lang="en-US" sz="2400" dirty="0" smtClean="0">
                <a:latin typeface="Berlin Sans FB" pitchFamily="34" charset="0"/>
              </a:rPr>
              <a:t>Inside the box you should not hide!</a:t>
            </a:r>
          </a:p>
          <a:p>
            <a:pPr algn="ctr"/>
            <a:r>
              <a:rPr lang="en-US" sz="2400" dirty="0" smtClean="0">
                <a:latin typeface="Berlin Sans FB" pitchFamily="34" charset="0"/>
              </a:rPr>
              <a:t>I can take you to the ends of your imagination, back to your past</a:t>
            </a:r>
          </a:p>
          <a:p>
            <a:pPr algn="ctr"/>
            <a:r>
              <a:rPr lang="en-US" sz="2400" b="1" dirty="0" smtClean="0"/>
              <a:t>Uninhibited boundaries at last!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19731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419600"/>
            <a:ext cx="807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Creativity is like fireworks. It bursts out of you in every direction, left and right, spreading to others for their enjoyment.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990600"/>
            <a:ext cx="4876799" cy="32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Creativity explodes;  colorful and full of empowerment.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209800"/>
            <a:ext cx="3857625" cy="3560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Taking you to unknown lands of curiosity and imagination. 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133600"/>
            <a:ext cx="5438775" cy="408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Creativity is children chasing fireflies on a summer’s eve.Sometimes they catch them, sometimes they don’t.</a:t>
            </a:r>
          </a:p>
          <a:p>
            <a:pPr>
              <a:lnSpc>
                <a:spcPct val="80000"/>
              </a:lnSpc>
            </a:pPr>
            <a:r>
              <a:rPr lang="en-US" sz="2400"/>
              <a:t>It is effervescent, bubbling up.</a:t>
            </a:r>
          </a:p>
          <a:p>
            <a:pPr>
              <a:lnSpc>
                <a:spcPct val="80000"/>
              </a:lnSpc>
            </a:pPr>
            <a:r>
              <a:rPr lang="en-US" sz="2400"/>
              <a:t>A fluid brick wall, obstacle and escape.</a:t>
            </a:r>
          </a:p>
        </p:txBody>
      </p:sp>
      <p:pic>
        <p:nvPicPr>
          <p:cNvPr id="2052" name="Picture 4" descr="firefl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533400"/>
            <a:ext cx="457200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838450"/>
          </a:xfrm>
        </p:spPr>
        <p:txBody>
          <a:bodyPr>
            <a:normAutofit/>
          </a:bodyPr>
          <a:lstStyle/>
          <a:p>
            <a:r>
              <a:rPr lang="en-US" dirty="0" smtClean="0"/>
              <a:t>Creativity is like the fluttering wings of a butterfly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3" name="Picture 1" descr="C:\Users\Karla\Pictures\2010-09-07\IMG_2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895600"/>
            <a:ext cx="6400800" cy="3771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Spreading its power to transform the earth</a:t>
            </a:r>
            <a:endParaRPr lang="en-US" dirty="0"/>
          </a:p>
        </p:txBody>
      </p:sp>
      <p:pic>
        <p:nvPicPr>
          <p:cNvPr id="1028" name="Picture 4" descr="http://rst.gsfc.nasa.gov/Sect16/full-20eart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2952750" cy="295275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029" name="Picture 5" descr="C:\Users\Karla\Pictures\2010-09-07\IMG_29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819400"/>
            <a:ext cx="4724400" cy="35433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Fragile And Potential </a:t>
            </a:r>
            <a:endParaRPr lang="en-US" dirty="0"/>
          </a:p>
        </p:txBody>
      </p:sp>
      <p:pic>
        <p:nvPicPr>
          <p:cNvPr id="6146" name="Picture 2" descr="C:\Users\Karla\Pictures\2010-09-07\IMG_2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Creativity is like a kernel of corn popping, exploding in unpredictable ways.</a:t>
            </a:r>
          </a:p>
          <a:p>
            <a:pPr>
              <a:buFontTx/>
              <a:buNone/>
            </a:pPr>
            <a:r>
              <a:rPr lang="en-US" dirty="0"/>
              <a:t>Once tasted, the craving intensifies.</a:t>
            </a:r>
          </a:p>
          <a:p>
            <a:pPr>
              <a:buFontTx/>
              <a:buNone/>
            </a:pPr>
            <a:r>
              <a:rPr lang="en-US" dirty="0"/>
              <a:t>A liberating prison - an inescapable freedom.</a:t>
            </a:r>
            <a:r>
              <a:rPr lang="en-US" i="1" u="sng" dirty="0">
                <a:solidFill>
                  <a:srgbClr val="5077BB"/>
                </a:solidFill>
                <a:hlinkClick r:id="rId2"/>
              </a:rPr>
              <a:t> </a:t>
            </a:r>
            <a:endParaRPr lang="en-US" dirty="0"/>
          </a:p>
          <a:p>
            <a:pPr>
              <a:buFontTx/>
              <a:buNone/>
            </a:pPr>
            <a:r>
              <a:rPr lang="en-US" i="1" u="sng" dirty="0">
                <a:solidFill>
                  <a:srgbClr val="5077BB"/>
                </a:solidFill>
                <a:hlinkClick r:id="rId2"/>
              </a:rPr>
              <a:t> </a:t>
            </a:r>
            <a:r>
              <a:rPr lang="en-US" i="1" u="sng" dirty="0">
                <a:solidFill>
                  <a:srgbClr val="5077BB"/>
                </a:solidFill>
                <a:hlinkClick r:id="rId3"/>
              </a:rPr>
              <a:t> </a:t>
            </a:r>
            <a:endParaRPr lang="en-US" i="1" u="sng" dirty="0">
              <a:solidFill>
                <a:srgbClr val="5077B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3969326"/>
            <a:ext cx="2971800" cy="28886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52400"/>
            <a:ext cx="1749563" cy="1352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267</Words>
  <Application>Microsoft Office PowerPoint</Application>
  <PresentationFormat>On-screen Show (4:3)</PresentationFormat>
  <Paragraphs>32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Creativity</vt:lpstr>
      <vt:lpstr>Slide 2</vt:lpstr>
      <vt:lpstr>Slide 3</vt:lpstr>
      <vt:lpstr>Slide 4</vt:lpstr>
      <vt:lpstr>Slide 5</vt:lpstr>
      <vt:lpstr>Creativity is like the fluttering wings of a butterfly</vt:lpstr>
      <vt:lpstr>Spreading its power to transform the earth</vt:lpstr>
      <vt:lpstr>Fragile And Potential </vt:lpstr>
      <vt:lpstr>Slide 9</vt:lpstr>
      <vt:lpstr>     Creativity is a piñata,  bursting with sweet ideas at a moment’s notice   </vt:lpstr>
      <vt:lpstr>Slide 11</vt:lpstr>
      <vt:lpstr>Slide 12</vt:lpstr>
      <vt:lpstr>Creativity, like The Grim Reaper  of inhibitions  </vt:lpstr>
      <vt:lpstr>Creativity preys on my cowering pomposity </vt:lpstr>
      <vt:lpstr>Productively Stifled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is like the fluttering wings of a butterfly</dc:title>
  <dc:creator>Karla</dc:creator>
  <cp:lastModifiedBy>Susan Baum</cp:lastModifiedBy>
  <cp:revision>8</cp:revision>
  <dcterms:created xsi:type="dcterms:W3CDTF">2011-07-17T10:57:18Z</dcterms:created>
  <dcterms:modified xsi:type="dcterms:W3CDTF">2011-07-17T10:57:59Z</dcterms:modified>
</cp:coreProperties>
</file>